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0" r:id="rId3"/>
    <p:sldId id="261" r:id="rId4"/>
    <p:sldId id="262"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2"/>
  </p:normalViewPr>
  <p:slideViewPr>
    <p:cSldViewPr>
      <p:cViewPr varScale="1">
        <p:scale>
          <a:sx n="80" d="100"/>
          <a:sy n="80" d="100"/>
        </p:scale>
        <p:origin x="3128" y="1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EC534D-1C9E-41BF-B5B6-935FA93800AF}" type="datetimeFigureOut">
              <a:rPr lang="en-GB" smtClean="0"/>
              <a:t>24/09/2021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5660C-059E-44EC-A9AA-D4E4092524DF}"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FA1C11-B4C9-4317-8210-B95806B70740}" type="datetimeFigureOut">
              <a:rPr lang="en-GB" smtClean="0"/>
              <a:pPr/>
              <a:t>24/09/2021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33776A-E964-4AEB-950A-53054C453E6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5FA1C11-B4C9-4317-8210-B95806B70740}" type="datetimeFigureOut">
              <a:rPr lang="en-GB" smtClean="0"/>
              <a:pPr/>
              <a:t>24/09/2021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B33776A-E964-4AEB-950A-53054C453E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esus heals a paralyzed man, Bible App for Kids Story, Through the Roof,  teaches kids about the Bible with fun videos, coloring sheets, activities  and more!"/>
          <p:cNvPicPr>
            <a:picLocks noChangeAspect="1" noChangeArrowheads="1"/>
          </p:cNvPicPr>
          <p:nvPr/>
        </p:nvPicPr>
        <p:blipFill>
          <a:blip r:embed="rId2" cstate="print"/>
          <a:srcRect/>
          <a:stretch>
            <a:fillRect/>
          </a:stretch>
        </p:blipFill>
        <p:spPr bwMode="auto">
          <a:xfrm>
            <a:off x="2132856" y="2555776"/>
            <a:ext cx="4536504" cy="3168352"/>
          </a:xfrm>
          <a:prstGeom prst="rect">
            <a:avLst/>
          </a:prstGeom>
          <a:noFill/>
          <a:ln>
            <a:solidFill>
              <a:schemeClr val="tx1"/>
            </a:solidFill>
          </a:ln>
        </p:spPr>
      </p:pic>
      <p:sp>
        <p:nvSpPr>
          <p:cNvPr id="3" name="Rectangle 2"/>
          <p:cNvSpPr/>
          <p:nvPr/>
        </p:nvSpPr>
        <p:spPr>
          <a:xfrm>
            <a:off x="476672" y="755576"/>
            <a:ext cx="3312368" cy="830997"/>
          </a:xfrm>
          <a:prstGeom prst="rect">
            <a:avLst/>
          </a:prstGeom>
          <a:ln>
            <a:solidFill>
              <a:schemeClr val="tx1"/>
            </a:solidFill>
          </a:ln>
        </p:spPr>
        <p:txBody>
          <a:bodyPr wrap="square">
            <a:spAutoFit/>
          </a:bodyPr>
          <a:lstStyle/>
          <a:p>
            <a:pPr algn="ctr"/>
            <a:r>
              <a:rPr lang="en-GB" sz="1600" dirty="0"/>
              <a:t>Jesus performed miracles to prove who He was. A miracle is an act of God.</a:t>
            </a:r>
          </a:p>
        </p:txBody>
      </p:sp>
      <p:sp>
        <p:nvSpPr>
          <p:cNvPr id="4" name="Rectangle 3"/>
          <p:cNvSpPr/>
          <p:nvPr/>
        </p:nvSpPr>
        <p:spPr>
          <a:xfrm>
            <a:off x="4293096" y="827584"/>
            <a:ext cx="2376264" cy="1569660"/>
          </a:xfrm>
          <a:prstGeom prst="rect">
            <a:avLst/>
          </a:prstGeom>
          <a:ln>
            <a:solidFill>
              <a:schemeClr val="tx1"/>
            </a:solidFill>
          </a:ln>
        </p:spPr>
        <p:txBody>
          <a:bodyPr wrap="square">
            <a:spAutoFit/>
          </a:bodyPr>
          <a:lstStyle/>
          <a:p>
            <a:pPr algn="ctr"/>
            <a:r>
              <a:rPr lang="en-GB" sz="1600" dirty="0"/>
              <a:t> Being paralyzed means that the man couldn't walk and probably couldn't use his legs.  He would have had to sit or lie down all the time.</a:t>
            </a:r>
          </a:p>
        </p:txBody>
      </p:sp>
      <p:sp>
        <p:nvSpPr>
          <p:cNvPr id="6" name="TextBox 5"/>
          <p:cNvSpPr txBox="1"/>
          <p:nvPr/>
        </p:nvSpPr>
        <p:spPr>
          <a:xfrm>
            <a:off x="260648" y="1763688"/>
            <a:ext cx="3816424" cy="584775"/>
          </a:xfrm>
          <a:prstGeom prst="rect">
            <a:avLst/>
          </a:prstGeom>
          <a:noFill/>
          <a:ln>
            <a:solidFill>
              <a:schemeClr val="tx1"/>
            </a:solidFill>
          </a:ln>
        </p:spPr>
        <p:txBody>
          <a:bodyPr wrap="square" rtlCol="0">
            <a:spAutoFit/>
          </a:bodyPr>
          <a:lstStyle/>
          <a:p>
            <a:pPr algn="ctr"/>
            <a:r>
              <a:rPr lang="en-GB" sz="1600" dirty="0"/>
              <a:t>Jesus had come home to Capernaum which is on the north shore of the Sea of Galilee.</a:t>
            </a:r>
          </a:p>
        </p:txBody>
      </p:sp>
      <p:sp>
        <p:nvSpPr>
          <p:cNvPr id="8" name="Rectangle 7"/>
          <p:cNvSpPr/>
          <p:nvPr/>
        </p:nvSpPr>
        <p:spPr>
          <a:xfrm>
            <a:off x="980728" y="2483768"/>
            <a:ext cx="2232248" cy="369332"/>
          </a:xfrm>
          <a:prstGeom prst="rect">
            <a:avLst/>
          </a:prstGeom>
          <a:ln>
            <a:solidFill>
              <a:schemeClr val="bg1"/>
            </a:solidFill>
          </a:ln>
        </p:spPr>
        <p:txBody>
          <a:bodyPr wrap="square">
            <a:spAutoFit/>
          </a:bodyPr>
          <a:lstStyle/>
          <a:p>
            <a:pPr lvl="1"/>
            <a:endParaRPr lang="en-GB" dirty="0"/>
          </a:p>
        </p:txBody>
      </p:sp>
      <p:sp>
        <p:nvSpPr>
          <p:cNvPr id="9" name="Rectangle 8"/>
          <p:cNvSpPr/>
          <p:nvPr/>
        </p:nvSpPr>
        <p:spPr>
          <a:xfrm>
            <a:off x="-2331640" y="4211960"/>
            <a:ext cx="1656184" cy="369332"/>
          </a:xfrm>
          <a:prstGeom prst="rect">
            <a:avLst/>
          </a:prstGeom>
          <a:ln>
            <a:noFill/>
          </a:ln>
        </p:spPr>
        <p:txBody>
          <a:bodyPr wrap="square">
            <a:spAutoFit/>
          </a:bodyPr>
          <a:lstStyle/>
          <a:p>
            <a:pPr lvl="1" algn="ctr"/>
            <a:endParaRPr lang="en-GB" dirty="0"/>
          </a:p>
        </p:txBody>
      </p:sp>
      <p:sp>
        <p:nvSpPr>
          <p:cNvPr id="10" name="Rectangle 9"/>
          <p:cNvSpPr/>
          <p:nvPr/>
        </p:nvSpPr>
        <p:spPr>
          <a:xfrm>
            <a:off x="-3483768" y="5796136"/>
            <a:ext cx="3240360" cy="338554"/>
          </a:xfrm>
          <a:prstGeom prst="rect">
            <a:avLst/>
          </a:prstGeom>
          <a:ln>
            <a:noFill/>
          </a:ln>
        </p:spPr>
        <p:txBody>
          <a:bodyPr wrap="square">
            <a:spAutoFit/>
          </a:bodyPr>
          <a:lstStyle/>
          <a:p>
            <a:pPr lvl="1" algn="ctr"/>
            <a:endParaRPr lang="en-GB" sz="1600" dirty="0"/>
          </a:p>
        </p:txBody>
      </p:sp>
      <p:sp>
        <p:nvSpPr>
          <p:cNvPr id="12" name="Rectangle 11"/>
          <p:cNvSpPr/>
          <p:nvPr/>
        </p:nvSpPr>
        <p:spPr>
          <a:xfrm>
            <a:off x="-1899592" y="7020272"/>
            <a:ext cx="2232248" cy="338554"/>
          </a:xfrm>
          <a:prstGeom prst="rect">
            <a:avLst/>
          </a:prstGeom>
          <a:ln>
            <a:noFill/>
          </a:ln>
        </p:spPr>
        <p:txBody>
          <a:bodyPr wrap="square">
            <a:spAutoFit/>
          </a:bodyPr>
          <a:lstStyle/>
          <a:p>
            <a:pPr lvl="1"/>
            <a:endParaRPr lang="en-GB" sz="1600" dirty="0"/>
          </a:p>
        </p:txBody>
      </p:sp>
      <p:sp>
        <p:nvSpPr>
          <p:cNvPr id="13" name="Rectangle 12"/>
          <p:cNvSpPr/>
          <p:nvPr/>
        </p:nvSpPr>
        <p:spPr>
          <a:xfrm>
            <a:off x="404664" y="8172400"/>
            <a:ext cx="6192688" cy="830997"/>
          </a:xfrm>
          <a:prstGeom prst="rect">
            <a:avLst/>
          </a:prstGeom>
          <a:ln>
            <a:solidFill>
              <a:schemeClr val="tx1"/>
            </a:solidFill>
          </a:ln>
        </p:spPr>
        <p:txBody>
          <a:bodyPr wrap="square">
            <a:spAutoFit/>
          </a:bodyPr>
          <a:lstStyle/>
          <a:p>
            <a:pPr algn="ctr"/>
            <a:r>
              <a:rPr lang="en-GB" sz="1600" dirty="0"/>
              <a:t>These men truly demonstrated faith. They went out of their way to get this man to Jesus because they just knew that Jesus was able to do something about his situation.</a:t>
            </a:r>
          </a:p>
        </p:txBody>
      </p:sp>
      <p:sp>
        <p:nvSpPr>
          <p:cNvPr id="14" name="Rectangle 13"/>
          <p:cNvSpPr/>
          <p:nvPr/>
        </p:nvSpPr>
        <p:spPr>
          <a:xfrm>
            <a:off x="3212976" y="5868144"/>
            <a:ext cx="3384376" cy="2134111"/>
          </a:xfrm>
          <a:prstGeom prst="rect">
            <a:avLst/>
          </a:prstGeom>
          <a:ln>
            <a:solidFill>
              <a:schemeClr val="tx1"/>
            </a:solidFill>
          </a:ln>
        </p:spPr>
        <p:txBody>
          <a:bodyPr wrap="square">
            <a:spAutoFit/>
          </a:bodyPr>
          <a:lstStyle/>
          <a:p>
            <a:pPr algn="ctr"/>
            <a:r>
              <a:rPr lang="en-GB" sz="1600" dirty="0"/>
              <a:t>Jesus' first response to the paralyzed man was not to heal him, but to forgive his sins. When the Pharisees accused him of blasphemy for that, Jesus then performed the miracle of healing to show them that he had the authority both to forgive sins and to heal.</a:t>
            </a:r>
          </a:p>
        </p:txBody>
      </p:sp>
      <p:sp>
        <p:nvSpPr>
          <p:cNvPr id="15" name="Rectangle 14"/>
          <p:cNvSpPr/>
          <p:nvPr/>
        </p:nvSpPr>
        <p:spPr>
          <a:xfrm>
            <a:off x="-2547664" y="2915816"/>
            <a:ext cx="1872208" cy="369332"/>
          </a:xfrm>
          <a:prstGeom prst="rect">
            <a:avLst/>
          </a:prstGeom>
          <a:ln>
            <a:noFill/>
          </a:ln>
        </p:spPr>
        <p:txBody>
          <a:bodyPr wrap="square">
            <a:spAutoFit/>
          </a:bodyPr>
          <a:lstStyle/>
          <a:p>
            <a:pPr lvl="1"/>
            <a:endParaRPr lang="en-GB" dirty="0"/>
          </a:p>
        </p:txBody>
      </p:sp>
      <p:sp>
        <p:nvSpPr>
          <p:cNvPr id="16" name="TextBox 15"/>
          <p:cNvSpPr txBox="1"/>
          <p:nvPr/>
        </p:nvSpPr>
        <p:spPr>
          <a:xfrm>
            <a:off x="260648" y="4355976"/>
            <a:ext cx="1728192" cy="1815882"/>
          </a:xfrm>
          <a:prstGeom prst="rect">
            <a:avLst/>
          </a:prstGeom>
          <a:noFill/>
          <a:ln>
            <a:solidFill>
              <a:schemeClr val="tx1"/>
            </a:solidFill>
          </a:ln>
        </p:spPr>
        <p:txBody>
          <a:bodyPr wrap="square" rtlCol="0">
            <a:spAutoFit/>
          </a:bodyPr>
          <a:lstStyle/>
          <a:p>
            <a:pPr algn="ctr"/>
            <a:r>
              <a:rPr lang="en-GB" sz="1600" dirty="0"/>
              <a:t>Four men, carrying their friend who was paralyzed on a mat,  came to see Jesus so that he could be healed.</a:t>
            </a:r>
          </a:p>
        </p:txBody>
      </p:sp>
      <p:sp>
        <p:nvSpPr>
          <p:cNvPr id="17" name="TextBox 16"/>
          <p:cNvSpPr txBox="1"/>
          <p:nvPr/>
        </p:nvSpPr>
        <p:spPr>
          <a:xfrm>
            <a:off x="260648" y="6372200"/>
            <a:ext cx="2736304" cy="1569660"/>
          </a:xfrm>
          <a:prstGeom prst="rect">
            <a:avLst/>
          </a:prstGeom>
          <a:noFill/>
          <a:ln>
            <a:solidFill>
              <a:schemeClr val="tx1"/>
            </a:solidFill>
          </a:ln>
        </p:spPr>
        <p:txBody>
          <a:bodyPr wrap="square" rtlCol="0">
            <a:spAutoFit/>
          </a:bodyPr>
          <a:lstStyle/>
          <a:p>
            <a:pPr algn="ctr"/>
            <a:r>
              <a:rPr lang="en-GB" sz="1600" dirty="0"/>
              <a:t>It was so busy they couldn't get their friend through the door, so they went on the roof and made an opening. They then lowered their friend down to Jesus.</a:t>
            </a:r>
          </a:p>
        </p:txBody>
      </p:sp>
      <p:sp>
        <p:nvSpPr>
          <p:cNvPr id="18" name="TextBox 17"/>
          <p:cNvSpPr txBox="1"/>
          <p:nvPr/>
        </p:nvSpPr>
        <p:spPr>
          <a:xfrm>
            <a:off x="260648" y="2267744"/>
            <a:ext cx="1872208" cy="338554"/>
          </a:xfrm>
          <a:prstGeom prst="rect">
            <a:avLst/>
          </a:prstGeom>
          <a:noFill/>
          <a:ln>
            <a:noFill/>
          </a:ln>
        </p:spPr>
        <p:txBody>
          <a:bodyPr wrap="square" rtlCol="0">
            <a:spAutoFit/>
          </a:bodyPr>
          <a:lstStyle/>
          <a:p>
            <a:pPr algn="ctr"/>
            <a:endParaRPr lang="en-GB" sz="1600" dirty="0"/>
          </a:p>
        </p:txBody>
      </p:sp>
      <p:sp>
        <p:nvSpPr>
          <p:cNvPr id="19" name="TextBox 18"/>
          <p:cNvSpPr txBox="1"/>
          <p:nvPr/>
        </p:nvSpPr>
        <p:spPr>
          <a:xfrm>
            <a:off x="260648" y="2627784"/>
            <a:ext cx="1656184" cy="1569660"/>
          </a:xfrm>
          <a:prstGeom prst="rect">
            <a:avLst/>
          </a:prstGeom>
          <a:noFill/>
          <a:ln>
            <a:solidFill>
              <a:schemeClr val="tx1"/>
            </a:solidFill>
          </a:ln>
        </p:spPr>
        <p:txBody>
          <a:bodyPr wrap="square" rtlCol="0">
            <a:spAutoFit/>
          </a:bodyPr>
          <a:lstStyle/>
          <a:p>
            <a:pPr algn="ctr"/>
            <a:r>
              <a:rPr lang="en-GB" sz="1600" dirty="0"/>
              <a:t>So many people came to hear Jesus teaching, there was no room left in the house or outside!</a:t>
            </a:r>
          </a:p>
        </p:txBody>
      </p:sp>
      <p:sp>
        <p:nvSpPr>
          <p:cNvPr id="20" name="TextBox 19"/>
          <p:cNvSpPr txBox="1"/>
          <p:nvPr/>
        </p:nvSpPr>
        <p:spPr>
          <a:xfrm>
            <a:off x="620688" y="179512"/>
            <a:ext cx="3960440" cy="369332"/>
          </a:xfrm>
          <a:prstGeom prst="rect">
            <a:avLst/>
          </a:prstGeom>
          <a:noFill/>
          <a:ln>
            <a:solidFill>
              <a:schemeClr val="tx1"/>
            </a:solidFill>
          </a:ln>
        </p:spPr>
        <p:txBody>
          <a:bodyPr wrap="square" rtlCol="0">
            <a:spAutoFit/>
          </a:bodyPr>
          <a:lstStyle/>
          <a:p>
            <a:pPr algn="ctr"/>
            <a:r>
              <a:rPr lang="en-GB" b="1"/>
              <a:t>Jesus heals </a:t>
            </a:r>
            <a:r>
              <a:rPr lang="en-GB" b="1" dirty="0"/>
              <a:t>a paralyzed man</a:t>
            </a:r>
          </a:p>
        </p:txBody>
      </p:sp>
      <p:sp>
        <p:nvSpPr>
          <p:cNvPr id="21" name="TextBox 20"/>
          <p:cNvSpPr txBox="1"/>
          <p:nvPr/>
        </p:nvSpPr>
        <p:spPr>
          <a:xfrm>
            <a:off x="5013176" y="179512"/>
            <a:ext cx="1440160" cy="369332"/>
          </a:xfrm>
          <a:prstGeom prst="rect">
            <a:avLst/>
          </a:prstGeom>
          <a:noFill/>
          <a:ln>
            <a:solidFill>
              <a:schemeClr val="tx1"/>
            </a:solidFill>
          </a:ln>
        </p:spPr>
        <p:txBody>
          <a:bodyPr wrap="square" rtlCol="0">
            <a:spAutoFit/>
          </a:bodyPr>
          <a:lstStyle/>
          <a:p>
            <a:r>
              <a:rPr lang="en-GB" b="1" dirty="0"/>
              <a:t>Luke 5:17-26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BF4882-D396-754F-87A1-16BE1958E51B}"/>
              </a:ext>
            </a:extLst>
          </p:cNvPr>
          <p:cNvPicPr>
            <a:picLocks noChangeAspect="1"/>
          </p:cNvPicPr>
          <p:nvPr/>
        </p:nvPicPr>
        <p:blipFill>
          <a:blip r:embed="rId2"/>
          <a:stretch>
            <a:fillRect/>
          </a:stretch>
        </p:blipFill>
        <p:spPr>
          <a:xfrm>
            <a:off x="50772" y="161764"/>
            <a:ext cx="6813815" cy="8820472"/>
          </a:xfrm>
          <a:prstGeom prst="rect">
            <a:avLst/>
          </a:prstGeom>
        </p:spPr>
      </p:pic>
      <p:sp>
        <p:nvSpPr>
          <p:cNvPr id="6" name="TextBox 5">
            <a:extLst>
              <a:ext uri="{FF2B5EF4-FFF2-40B4-BE49-F238E27FC236}">
                <a16:creationId xmlns:a16="http://schemas.microsoft.com/office/drawing/2014/main" id="{4B60FDD2-7C08-FD41-A7F1-F6CE38FA34F3}"/>
              </a:ext>
            </a:extLst>
          </p:cNvPr>
          <p:cNvSpPr txBox="1"/>
          <p:nvPr/>
        </p:nvSpPr>
        <p:spPr>
          <a:xfrm>
            <a:off x="61642" y="248545"/>
            <a:ext cx="4149080" cy="1296144"/>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1828C97E-9E45-AB4A-AD00-7CFFEAD50BE9}"/>
              </a:ext>
            </a:extLst>
          </p:cNvPr>
          <p:cNvSpPr txBox="1"/>
          <p:nvPr/>
        </p:nvSpPr>
        <p:spPr>
          <a:xfrm>
            <a:off x="227970" y="125940"/>
            <a:ext cx="3816424" cy="1384995"/>
          </a:xfrm>
          <a:prstGeom prst="rect">
            <a:avLst/>
          </a:prstGeom>
          <a:noFill/>
        </p:spPr>
        <p:txBody>
          <a:bodyPr wrap="square" rtlCol="0">
            <a:spAutoFit/>
          </a:bodyPr>
          <a:lstStyle/>
          <a:p>
            <a:r>
              <a:rPr lang="en-US" sz="1400" dirty="0"/>
              <a:t>Some men came, bringing on ( Jesus) a paralyzed man...Since they could not get him to Jesus because of the crowd, they made an opening in the roof…and then lowered the mat the man was lying on. when Jesus saw their faith, he said to paralyzed man, ”son, your sins are forgiven.”</a:t>
            </a:r>
          </a:p>
        </p:txBody>
      </p:sp>
    </p:spTree>
    <p:extLst>
      <p:ext uri="{BB962C8B-B14F-4D97-AF65-F5344CB8AC3E}">
        <p14:creationId xmlns:p14="http://schemas.microsoft.com/office/powerpoint/2010/main" val="340719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BE9478-64D8-0349-9BC3-E47694AF81F6}"/>
              </a:ext>
            </a:extLst>
          </p:cNvPr>
          <p:cNvSpPr txBox="1"/>
          <p:nvPr/>
        </p:nvSpPr>
        <p:spPr>
          <a:xfrm>
            <a:off x="328840" y="425308"/>
            <a:ext cx="3100160" cy="1415772"/>
          </a:xfrm>
          <a:prstGeom prst="rect">
            <a:avLst/>
          </a:prstGeom>
          <a:noFill/>
          <a:ln>
            <a:solidFill>
              <a:srgbClr val="0070C0"/>
            </a:solidFill>
          </a:ln>
        </p:spPr>
        <p:txBody>
          <a:bodyPr wrap="square" rtlCol="0">
            <a:spAutoFit/>
          </a:bodyPr>
          <a:lstStyle/>
          <a:p>
            <a:r>
              <a:rPr lang="en-US" sz="3200" dirty="0"/>
              <a:t>Have A Go….</a:t>
            </a:r>
          </a:p>
          <a:p>
            <a:r>
              <a:rPr lang="en-US" dirty="0"/>
              <a:t>Make a  movable Jesus Heals a Paralyzed man story sheet</a:t>
            </a:r>
          </a:p>
          <a:p>
            <a:pPr algn="ctr"/>
            <a:r>
              <a:rPr lang="en-GB" b="1" dirty="0"/>
              <a:t>Luke 5:17-26</a:t>
            </a:r>
          </a:p>
        </p:txBody>
      </p:sp>
      <p:pic>
        <p:nvPicPr>
          <p:cNvPr id="3" name="Picture 2">
            <a:extLst>
              <a:ext uri="{FF2B5EF4-FFF2-40B4-BE49-F238E27FC236}">
                <a16:creationId xmlns:a16="http://schemas.microsoft.com/office/drawing/2014/main" id="{A7787AE7-40A3-F548-838B-2C64D50735F0}"/>
              </a:ext>
            </a:extLst>
          </p:cNvPr>
          <p:cNvPicPr>
            <a:picLocks noChangeAspect="1"/>
          </p:cNvPicPr>
          <p:nvPr/>
        </p:nvPicPr>
        <p:blipFill>
          <a:blip r:embed="rId2"/>
          <a:stretch>
            <a:fillRect/>
          </a:stretch>
        </p:blipFill>
        <p:spPr>
          <a:xfrm>
            <a:off x="4222345" y="130930"/>
            <a:ext cx="2032001" cy="2709334"/>
          </a:xfrm>
          <a:prstGeom prst="rect">
            <a:avLst/>
          </a:prstGeom>
        </p:spPr>
      </p:pic>
      <p:pic>
        <p:nvPicPr>
          <p:cNvPr id="4" name="Picture 3">
            <a:extLst>
              <a:ext uri="{FF2B5EF4-FFF2-40B4-BE49-F238E27FC236}">
                <a16:creationId xmlns:a16="http://schemas.microsoft.com/office/drawing/2014/main" id="{02051DA0-31BA-C143-B17A-35987ED33485}"/>
              </a:ext>
            </a:extLst>
          </p:cNvPr>
          <p:cNvPicPr>
            <a:picLocks noChangeAspect="1"/>
          </p:cNvPicPr>
          <p:nvPr/>
        </p:nvPicPr>
        <p:blipFill>
          <a:blip r:embed="rId3"/>
          <a:stretch>
            <a:fillRect/>
          </a:stretch>
        </p:blipFill>
        <p:spPr>
          <a:xfrm>
            <a:off x="345503" y="2099591"/>
            <a:ext cx="1758280" cy="2344373"/>
          </a:xfrm>
          <a:prstGeom prst="rect">
            <a:avLst/>
          </a:prstGeom>
        </p:spPr>
      </p:pic>
      <p:pic>
        <p:nvPicPr>
          <p:cNvPr id="5" name="Picture 4">
            <a:extLst>
              <a:ext uri="{FF2B5EF4-FFF2-40B4-BE49-F238E27FC236}">
                <a16:creationId xmlns:a16="http://schemas.microsoft.com/office/drawing/2014/main" id="{F16BA306-25B6-8A4D-8DE6-41C3C9645D6B}"/>
              </a:ext>
            </a:extLst>
          </p:cNvPr>
          <p:cNvPicPr>
            <a:picLocks noChangeAspect="1"/>
          </p:cNvPicPr>
          <p:nvPr/>
        </p:nvPicPr>
        <p:blipFill>
          <a:blip r:embed="rId4"/>
          <a:stretch>
            <a:fillRect/>
          </a:stretch>
        </p:blipFill>
        <p:spPr>
          <a:xfrm>
            <a:off x="2667000" y="4229512"/>
            <a:ext cx="1524000" cy="2032000"/>
          </a:xfrm>
          <a:prstGeom prst="rect">
            <a:avLst/>
          </a:prstGeom>
        </p:spPr>
      </p:pic>
      <p:pic>
        <p:nvPicPr>
          <p:cNvPr id="6" name="Picture 5">
            <a:extLst>
              <a:ext uri="{FF2B5EF4-FFF2-40B4-BE49-F238E27FC236}">
                <a16:creationId xmlns:a16="http://schemas.microsoft.com/office/drawing/2014/main" id="{920D408E-60BA-A441-B8AD-20E7C5C40B60}"/>
              </a:ext>
            </a:extLst>
          </p:cNvPr>
          <p:cNvPicPr>
            <a:picLocks noChangeAspect="1"/>
          </p:cNvPicPr>
          <p:nvPr/>
        </p:nvPicPr>
        <p:blipFill>
          <a:blip r:embed="rId5"/>
          <a:stretch>
            <a:fillRect/>
          </a:stretch>
        </p:blipFill>
        <p:spPr>
          <a:xfrm>
            <a:off x="4497160" y="4519670"/>
            <a:ext cx="2032000" cy="1524000"/>
          </a:xfrm>
          <a:prstGeom prst="rect">
            <a:avLst/>
          </a:prstGeom>
        </p:spPr>
      </p:pic>
      <p:pic>
        <p:nvPicPr>
          <p:cNvPr id="7" name="Picture 6">
            <a:extLst>
              <a:ext uri="{FF2B5EF4-FFF2-40B4-BE49-F238E27FC236}">
                <a16:creationId xmlns:a16="http://schemas.microsoft.com/office/drawing/2014/main" id="{B433E0E4-1126-7D4A-B089-820742ED94D4}"/>
              </a:ext>
            </a:extLst>
          </p:cNvPr>
          <p:cNvPicPr>
            <a:picLocks noChangeAspect="1"/>
          </p:cNvPicPr>
          <p:nvPr/>
        </p:nvPicPr>
        <p:blipFill>
          <a:blip r:embed="rId6"/>
          <a:stretch>
            <a:fillRect/>
          </a:stretch>
        </p:blipFill>
        <p:spPr>
          <a:xfrm>
            <a:off x="334860" y="6332239"/>
            <a:ext cx="1866175" cy="2488233"/>
          </a:xfrm>
          <a:prstGeom prst="rect">
            <a:avLst/>
          </a:prstGeom>
        </p:spPr>
      </p:pic>
      <p:sp>
        <p:nvSpPr>
          <p:cNvPr id="8" name="TextBox 7">
            <a:extLst>
              <a:ext uri="{FF2B5EF4-FFF2-40B4-BE49-F238E27FC236}">
                <a16:creationId xmlns:a16="http://schemas.microsoft.com/office/drawing/2014/main" id="{07F232DB-9EB2-CB46-BA5A-0636135E6664}"/>
              </a:ext>
            </a:extLst>
          </p:cNvPr>
          <p:cNvSpPr txBox="1"/>
          <p:nvPr/>
        </p:nvSpPr>
        <p:spPr>
          <a:xfrm>
            <a:off x="2481082" y="2883123"/>
            <a:ext cx="2562200" cy="646331"/>
          </a:xfrm>
          <a:prstGeom prst="rect">
            <a:avLst/>
          </a:prstGeom>
          <a:noFill/>
        </p:spPr>
        <p:txBody>
          <a:bodyPr wrap="square" rtlCol="0">
            <a:spAutoFit/>
          </a:bodyPr>
          <a:lstStyle/>
          <a:p>
            <a:r>
              <a:rPr lang="en-US" dirty="0"/>
              <a:t>1. Cut the sheet as seen in picture and </a:t>
            </a:r>
            <a:r>
              <a:rPr lang="en-US" dirty="0" err="1"/>
              <a:t>colour</a:t>
            </a:r>
            <a:r>
              <a:rPr lang="en-US" dirty="0"/>
              <a:t> in.</a:t>
            </a:r>
          </a:p>
        </p:txBody>
      </p:sp>
      <p:sp>
        <p:nvSpPr>
          <p:cNvPr id="9" name="TextBox 8">
            <a:extLst>
              <a:ext uri="{FF2B5EF4-FFF2-40B4-BE49-F238E27FC236}">
                <a16:creationId xmlns:a16="http://schemas.microsoft.com/office/drawing/2014/main" id="{A5246873-7D25-1442-B5CD-4F65F2D96425}"/>
              </a:ext>
            </a:extLst>
          </p:cNvPr>
          <p:cNvSpPr txBox="1"/>
          <p:nvPr/>
        </p:nvSpPr>
        <p:spPr>
          <a:xfrm>
            <a:off x="328840" y="4860407"/>
            <a:ext cx="2152242" cy="923330"/>
          </a:xfrm>
          <a:prstGeom prst="rect">
            <a:avLst/>
          </a:prstGeom>
          <a:noFill/>
        </p:spPr>
        <p:txBody>
          <a:bodyPr wrap="square" rtlCol="0">
            <a:spAutoFit/>
          </a:bodyPr>
          <a:lstStyle/>
          <a:p>
            <a:r>
              <a:rPr lang="en-US" dirty="0"/>
              <a:t>2. Using Scissors cut out three slits and the window.</a:t>
            </a:r>
          </a:p>
        </p:txBody>
      </p:sp>
      <p:sp>
        <p:nvSpPr>
          <p:cNvPr id="10" name="TextBox 9">
            <a:extLst>
              <a:ext uri="{FF2B5EF4-FFF2-40B4-BE49-F238E27FC236}">
                <a16:creationId xmlns:a16="http://schemas.microsoft.com/office/drawing/2014/main" id="{81787EE4-A2A0-D841-935E-2598E97ABC6F}"/>
              </a:ext>
            </a:extLst>
          </p:cNvPr>
          <p:cNvSpPr txBox="1"/>
          <p:nvPr/>
        </p:nvSpPr>
        <p:spPr>
          <a:xfrm>
            <a:off x="2286018" y="7114690"/>
            <a:ext cx="2952328" cy="923330"/>
          </a:xfrm>
          <a:prstGeom prst="rect">
            <a:avLst/>
          </a:prstGeom>
          <a:noFill/>
        </p:spPr>
        <p:txBody>
          <a:bodyPr wrap="square" rtlCol="0">
            <a:spAutoFit/>
          </a:bodyPr>
          <a:lstStyle/>
          <a:p>
            <a:r>
              <a:rPr lang="en-US" dirty="0"/>
              <a:t>3. Slide the narrow card into the slit so that it moves past the window telling the story.</a:t>
            </a:r>
          </a:p>
        </p:txBody>
      </p:sp>
    </p:spTree>
    <p:extLst>
      <p:ext uri="{BB962C8B-B14F-4D97-AF65-F5344CB8AC3E}">
        <p14:creationId xmlns:p14="http://schemas.microsoft.com/office/powerpoint/2010/main" val="355704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0FE7C3-AA5D-1F42-8182-C691A4CD81D3}"/>
              </a:ext>
            </a:extLst>
          </p:cNvPr>
          <p:cNvPicPr>
            <a:picLocks noChangeAspect="1"/>
          </p:cNvPicPr>
          <p:nvPr/>
        </p:nvPicPr>
        <p:blipFill>
          <a:blip r:embed="rId2"/>
          <a:stretch>
            <a:fillRect/>
          </a:stretch>
        </p:blipFill>
        <p:spPr>
          <a:xfrm rot="5400000">
            <a:off x="-642504" y="1800438"/>
            <a:ext cx="8143006" cy="5765249"/>
          </a:xfrm>
          <a:prstGeom prst="rect">
            <a:avLst/>
          </a:prstGeom>
        </p:spPr>
      </p:pic>
    </p:spTree>
    <p:extLst>
      <p:ext uri="{BB962C8B-B14F-4D97-AF65-F5344CB8AC3E}">
        <p14:creationId xmlns:p14="http://schemas.microsoft.com/office/powerpoint/2010/main" val="1214755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360</Words>
  <Application>Microsoft Macintosh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Giles Fearnley</dc:creator>
  <cp:lastModifiedBy>Microsoft Office User</cp:lastModifiedBy>
  <cp:revision>24</cp:revision>
  <dcterms:created xsi:type="dcterms:W3CDTF">2021-01-30T19:13:41Z</dcterms:created>
  <dcterms:modified xsi:type="dcterms:W3CDTF">2021-09-24T07:33:52Z</dcterms:modified>
</cp:coreProperties>
</file>